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7"/>
  </p:notesMasterIdLst>
  <p:sldIdLst>
    <p:sldId id="432" r:id="rId3"/>
    <p:sldId id="434" r:id="rId4"/>
    <p:sldId id="451" r:id="rId5"/>
    <p:sldId id="474" r:id="rId6"/>
    <p:sldId id="473" r:id="rId7"/>
    <p:sldId id="475" r:id="rId8"/>
    <p:sldId id="478" r:id="rId9"/>
    <p:sldId id="477" r:id="rId10"/>
    <p:sldId id="476" r:id="rId11"/>
    <p:sldId id="472" r:id="rId12"/>
    <p:sldId id="482" r:id="rId13"/>
    <p:sldId id="479" r:id="rId14"/>
    <p:sldId id="481" r:id="rId15"/>
    <p:sldId id="450" r:id="rId16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6" userDrawn="1">
          <p15:clr>
            <a:srgbClr val="A4A3A4"/>
          </p15:clr>
        </p15:guide>
        <p15:guide id="2" orient="horz" pos="18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9FAE"/>
    <a:srgbClr val="FF0000"/>
    <a:srgbClr val="89CA7F"/>
    <a:srgbClr val="76C4A5"/>
    <a:srgbClr val="32A8B2"/>
    <a:srgbClr val="89CA7D"/>
    <a:srgbClr val="65BE8B"/>
    <a:srgbClr val="58B990"/>
    <a:srgbClr val="32AC9F"/>
    <a:srgbClr val="C9AE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58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372" y="102"/>
      </p:cViewPr>
      <p:guideLst>
        <p:guide pos="3836"/>
        <p:guide orient="horz" pos="18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92D09-6E53-4EE3-94EA-323CDEEA173D}" type="datetimeFigureOut">
              <a:rPr lang="zh-CN" altLang="en-US" smtClean="0"/>
              <a:t>2025/2/24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3550C-0EAD-42A3-AC8C-7F87D0B3B9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B73FCBD-2478-4DA3-8A2B-85FC5CC9166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image" Target="../media/image3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/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1" name="Rectangle 3"/>
          <p:cNvSpPr txBox="1">
            <a:spLocks noChangeArrowheads="1"/>
          </p:cNvSpPr>
          <p:nvPr/>
        </p:nvSpPr>
        <p:spPr bwMode="auto">
          <a:xfrm>
            <a:off x="870014" y="1490902"/>
            <a:ext cx="5037663" cy="839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/>
            <a:r>
              <a:rPr lang="en-US" altLang="zh-CN" sz="4800" b="1">
                <a:gradFill>
                  <a:gsLst>
                    <a:gs pos="100000">
                      <a:srgbClr val="89CA7D"/>
                    </a:gs>
                    <a:gs pos="0">
                      <a:srgbClr val="0B9FAE"/>
                    </a:gs>
                  </a:gsLst>
                  <a:lin ang="0" scaled="1"/>
                </a:gradFill>
                <a:latin typeface="iekie jianheiti" panose="020F0502020204030204"/>
                <a:ea typeface="+mn-ea"/>
                <a:cs typeface="+mn-ea"/>
                <a:sym typeface="+mn-lt"/>
              </a:rPr>
              <a:t>Online shop artist</a:t>
            </a:r>
            <a:endParaRPr kumimoji="0" lang="zh-CN" altLang="zh-CN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89CA7D"/>
                  </a:gs>
                  <a:gs pos="0">
                    <a:srgbClr val="0B9FAE"/>
                  </a:gs>
                </a:gsLst>
                <a:lin ang="0" scaled="1"/>
              </a:gradFill>
              <a:effectLst/>
              <a:uLnTx/>
              <a:uFillTx/>
              <a:latin typeface="iekie jianheiti" panose="020F0502020204030204"/>
              <a:ea typeface="+mn-ea"/>
              <a:cs typeface="+mn-ea"/>
              <a:sym typeface="+mn-lt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870014" y="2216492"/>
            <a:ext cx="4953737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dist"/>
            <a:r>
              <a:rPr lang="zh-CN" altLang="en-US" sz="6000" b="1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网 </a:t>
            </a:r>
            <a:r>
              <a:rPr lang="zh-CN" altLang="en-US" sz="6000" b="1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店 美 </a:t>
            </a:r>
            <a:r>
              <a:rPr lang="zh-CN" altLang="en-US" sz="6000" b="1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</a:t>
            </a:r>
            <a:endParaRPr lang="zh-CN" altLang="en-US" sz="6000" b="1">
              <a:solidFill>
                <a:srgbClr val="0B9FA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/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lang="zh-CN" altLang="en-US" sz="2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1" grpId="0"/>
      <p:bldP spid="42" grpId="0"/>
      <p:bldP spid="5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110855" y="285750"/>
            <a:ext cx="356870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zh-CN" sz="32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柿子礼盒主图设计</a:t>
            </a:r>
          </a:p>
        </p:txBody>
      </p:sp>
      <p:sp>
        <p:nvSpPr>
          <p:cNvPr id="12" name="矩形 11"/>
          <p:cNvSpPr/>
          <p:nvPr/>
        </p:nvSpPr>
        <p:spPr>
          <a:xfrm>
            <a:off x="1550263" y="3526475"/>
            <a:ext cx="8979775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>
              <a:lnSpc>
                <a:spcPct val="20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04800">
              <a:lnSpc>
                <a:spcPct val="200000"/>
              </a:lnSpc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429260" y="2207260"/>
            <a:ext cx="5254625" cy="35483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圆角矩形工具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，绘制一个半径为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像素的圆角矩形，选择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直接选择工具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，在圆角矩形中拖拽锚点，完成后复制一个圆角矩形，将其中一个圆角矩形添加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图层样式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投影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内发光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渐变叠加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适当调整参数，将另一个圆角矩形填充颜色为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RGB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250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178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138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）后，适当调整矩形位置，如图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6-1-9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223125" y="557530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6-1-9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添加圆角矩形</a:t>
            </a:r>
          </a:p>
        </p:txBody>
      </p:sp>
      <p:pic>
        <p:nvPicPr>
          <p:cNvPr id="471" name="图片 1" descr="/private/var/folders/ls/622v7rrj73x7rwrcy2v09chw0000gn/T/com.kingsoft.wpsoffice.mac/photoeditapp/20250113190053/temp.pngte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4270" y="1899920"/>
            <a:ext cx="4988560" cy="32823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110855" y="285750"/>
            <a:ext cx="356870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zh-CN" sz="32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柿子礼盒主图设计</a:t>
            </a:r>
          </a:p>
        </p:txBody>
      </p:sp>
      <p:sp>
        <p:nvSpPr>
          <p:cNvPr id="12" name="矩形 11"/>
          <p:cNvSpPr/>
          <p:nvPr/>
        </p:nvSpPr>
        <p:spPr>
          <a:xfrm>
            <a:off x="1550263" y="3526475"/>
            <a:ext cx="8979775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>
              <a:lnSpc>
                <a:spcPct val="20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04800">
              <a:lnSpc>
                <a:spcPct val="200000"/>
              </a:lnSpc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429260" y="2207260"/>
            <a:ext cx="5254625" cy="35483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圆角矩形工具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，绘制一个半径为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像素的圆角矩形，描边颜色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RGB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250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178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138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像素，添加图层样式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渐变叠加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。属性栏单击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操作路径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，改为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合并形状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，绘制一个圆角矩形，如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6-1-10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223125" y="557530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6-1-10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添加圆角矩形</a:t>
            </a:r>
          </a:p>
        </p:txBody>
      </p:sp>
      <p:pic>
        <p:nvPicPr>
          <p:cNvPr id="477" name="图片 2" descr="/private/var/folders/ls/622v7rrj73x7rwrcy2v09chw0000gn/T/com.kingsoft.wpsoffice.mac/photoeditapp/20250113190109/temp.pngte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685" y="1943735"/>
            <a:ext cx="5298440" cy="34817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110855" y="285750"/>
            <a:ext cx="356870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zh-CN" sz="32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柿子礼盒主图设计</a:t>
            </a:r>
          </a:p>
        </p:txBody>
      </p:sp>
      <p:sp>
        <p:nvSpPr>
          <p:cNvPr id="12" name="矩形 11"/>
          <p:cNvSpPr/>
          <p:nvPr/>
        </p:nvSpPr>
        <p:spPr>
          <a:xfrm>
            <a:off x="1550263" y="3526475"/>
            <a:ext cx="8979775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>
              <a:lnSpc>
                <a:spcPct val="20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04800">
              <a:lnSpc>
                <a:spcPct val="200000"/>
              </a:lnSpc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429260" y="2207260"/>
            <a:ext cx="5254625" cy="35483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圆角矩形工具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，绘制一个半径为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像素的圆角矩形，添加图层样式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描边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渐变叠加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6-1-11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</a:t>
            </a:r>
          </a:p>
          <a:p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23125" y="557530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6-1-11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添加圆角矩形</a:t>
            </a:r>
          </a:p>
        </p:txBody>
      </p:sp>
      <p:pic>
        <p:nvPicPr>
          <p:cNvPr id="552" name="图片 3" descr="/private/var/folders/ls/622v7rrj73x7rwrcy2v09chw0000gn/T/com.kingsoft.wpsoffice.mac/photoeditapp/20250113190122/temp.pngte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3915" y="1790700"/>
            <a:ext cx="4984750" cy="327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110855" y="285750"/>
            <a:ext cx="356870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zh-CN" sz="32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柿子礼盒主图设计</a:t>
            </a:r>
          </a:p>
        </p:txBody>
      </p:sp>
      <p:sp>
        <p:nvSpPr>
          <p:cNvPr id="12" name="矩形 11"/>
          <p:cNvSpPr/>
          <p:nvPr/>
        </p:nvSpPr>
        <p:spPr>
          <a:xfrm>
            <a:off x="1550263" y="3526475"/>
            <a:ext cx="8979775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>
              <a:lnSpc>
                <a:spcPct val="20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04800">
              <a:lnSpc>
                <a:spcPct val="200000"/>
              </a:lnSpc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429260" y="2207260"/>
            <a:ext cx="5254625" cy="35483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11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横排文字工具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，依次输入产品买点、产品价格等内容，并适当添加图层样式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描边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投影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等，完成主图设计，如图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6-1-12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223125" y="557530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6-1-12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最终图像</a:t>
            </a:r>
          </a:p>
        </p:txBody>
      </p:sp>
      <p:pic>
        <p:nvPicPr>
          <p:cNvPr id="563" name="图片 563" descr="柿子主图 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0315" y="1247775"/>
            <a:ext cx="4199890" cy="41998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/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3914168" y="2251388"/>
            <a:ext cx="4363665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dist"/>
            <a:r>
              <a:rPr lang="zh-CN" altLang="en-US" sz="6600" b="1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谢谢！</a:t>
            </a:r>
            <a:endParaRPr lang="zh-CN" altLang="en-US" sz="6600" b="1">
              <a:solidFill>
                <a:srgbClr val="0B9FA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/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lang="zh-CN" altLang="en-US" sz="2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99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2" grpId="0"/>
      <p:bldP spid="5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0005018322729647_b"/>
          <p:cNvPicPr>
            <a:picLocks noChangeAspect="1"/>
          </p:cNvPicPr>
          <p:nvPr/>
        </p:nvPicPr>
        <p:blipFill>
          <a:blip r:embed="rId4"/>
          <a:srcRect r="3363" b="4645"/>
          <a:stretch>
            <a:fillRect/>
          </a:stretch>
        </p:blipFill>
        <p:spPr>
          <a:xfrm>
            <a:off x="4281170" y="1244600"/>
            <a:ext cx="3860165" cy="2466975"/>
          </a:xfrm>
          <a:prstGeom prst="roundRect">
            <a:avLst/>
          </a:prstGeom>
          <a:ln w="28575">
            <a:solidFill>
              <a:schemeClr val="bg1"/>
            </a:solidFill>
          </a:ln>
          <a:effectLst>
            <a:reflection blurRad="6350" stA="50000" endA="300" endPos="90000" dir="5400000" sy="-100000" algn="bl" rotWithShape="0"/>
          </a:effectLst>
        </p:spPr>
      </p:pic>
      <p:sp>
        <p:nvSpPr>
          <p:cNvPr id="75" name="矩形 90"/>
          <p:cNvSpPr/>
          <p:nvPr/>
        </p:nvSpPr>
        <p:spPr>
          <a:xfrm>
            <a:off x="-37673" y="4293096"/>
            <a:ext cx="12254953" cy="2592288"/>
          </a:xfrm>
          <a:custGeom>
            <a:avLst/>
            <a:gdLst>
              <a:gd name="connsiteX0" fmla="*/ 0 w 12254953"/>
              <a:gd name="connsiteY0" fmla="*/ 0 h 2183753"/>
              <a:gd name="connsiteX1" fmla="*/ 12254953 w 12254953"/>
              <a:gd name="connsiteY1" fmla="*/ 0 h 2183753"/>
              <a:gd name="connsiteX2" fmla="*/ 12254953 w 12254953"/>
              <a:gd name="connsiteY2" fmla="*/ 2183753 h 2183753"/>
              <a:gd name="connsiteX3" fmla="*/ 0 w 12254953"/>
              <a:gd name="connsiteY3" fmla="*/ 2183753 h 2183753"/>
              <a:gd name="connsiteX4" fmla="*/ 0 w 12254953"/>
              <a:gd name="connsiteY4" fmla="*/ 0 h 2183753"/>
              <a:gd name="connsiteX0-1" fmla="*/ 0 w 12254953"/>
              <a:gd name="connsiteY0-2" fmla="*/ 0 h 2183753"/>
              <a:gd name="connsiteX1-3" fmla="*/ 5904086 w 12254953"/>
              <a:gd name="connsiteY1-4" fmla="*/ 998 h 2183753"/>
              <a:gd name="connsiteX2-5" fmla="*/ 12254953 w 12254953"/>
              <a:gd name="connsiteY2-6" fmla="*/ 0 h 2183753"/>
              <a:gd name="connsiteX3-7" fmla="*/ 12254953 w 12254953"/>
              <a:gd name="connsiteY3-8" fmla="*/ 2183753 h 2183753"/>
              <a:gd name="connsiteX4-9" fmla="*/ 0 w 12254953"/>
              <a:gd name="connsiteY4-10" fmla="*/ 2183753 h 2183753"/>
              <a:gd name="connsiteX5" fmla="*/ 0 w 12254953"/>
              <a:gd name="connsiteY5" fmla="*/ 0 h 2183753"/>
              <a:gd name="connsiteX0-11" fmla="*/ 0 w 12254953"/>
              <a:gd name="connsiteY0-12" fmla="*/ 2631 h 2186384"/>
              <a:gd name="connsiteX1-13" fmla="*/ 5904086 w 12254953"/>
              <a:gd name="connsiteY1-14" fmla="*/ 3629 h 2186384"/>
              <a:gd name="connsiteX2-15" fmla="*/ 6346772 w 12254953"/>
              <a:gd name="connsiteY2-16" fmla="*/ 0 h 2186384"/>
              <a:gd name="connsiteX3-17" fmla="*/ 12254953 w 12254953"/>
              <a:gd name="connsiteY3-18" fmla="*/ 2631 h 2186384"/>
              <a:gd name="connsiteX4-19" fmla="*/ 12254953 w 12254953"/>
              <a:gd name="connsiteY4-20" fmla="*/ 2186384 h 2186384"/>
              <a:gd name="connsiteX5-21" fmla="*/ 0 w 12254953"/>
              <a:gd name="connsiteY5-22" fmla="*/ 2186384 h 2186384"/>
              <a:gd name="connsiteX6" fmla="*/ 0 w 12254953"/>
              <a:gd name="connsiteY6" fmla="*/ 2631 h 2186384"/>
              <a:gd name="connsiteX0-23" fmla="*/ 0 w 12254953"/>
              <a:gd name="connsiteY0-24" fmla="*/ 2631 h 2186384"/>
              <a:gd name="connsiteX1-25" fmla="*/ 5904086 w 12254953"/>
              <a:gd name="connsiteY1-26" fmla="*/ 3629 h 2186384"/>
              <a:gd name="connsiteX2-27" fmla="*/ 6118172 w 12254953"/>
              <a:gd name="connsiteY2-28" fmla="*/ 0 h 2186384"/>
              <a:gd name="connsiteX3-29" fmla="*/ 6346772 w 12254953"/>
              <a:gd name="connsiteY3-30" fmla="*/ 0 h 2186384"/>
              <a:gd name="connsiteX4-31" fmla="*/ 12254953 w 12254953"/>
              <a:gd name="connsiteY4-32" fmla="*/ 2631 h 2186384"/>
              <a:gd name="connsiteX5-33" fmla="*/ 12254953 w 12254953"/>
              <a:gd name="connsiteY5-34" fmla="*/ 2186384 h 2186384"/>
              <a:gd name="connsiteX6-35" fmla="*/ 0 w 12254953"/>
              <a:gd name="connsiteY6-36" fmla="*/ 2186384 h 2186384"/>
              <a:gd name="connsiteX7" fmla="*/ 0 w 12254953"/>
              <a:gd name="connsiteY7" fmla="*/ 2631 h 2186384"/>
              <a:gd name="connsiteX0-37" fmla="*/ 0 w 12254953"/>
              <a:gd name="connsiteY0-38" fmla="*/ 2631 h 2186384"/>
              <a:gd name="connsiteX1-39" fmla="*/ 5904086 w 12254953"/>
              <a:gd name="connsiteY1-40" fmla="*/ 3629 h 2186384"/>
              <a:gd name="connsiteX2-41" fmla="*/ 6132686 w 12254953"/>
              <a:gd name="connsiteY2-42" fmla="*/ 399143 h 2186384"/>
              <a:gd name="connsiteX3-43" fmla="*/ 6346772 w 12254953"/>
              <a:gd name="connsiteY3-44" fmla="*/ 0 h 2186384"/>
              <a:gd name="connsiteX4-45" fmla="*/ 12254953 w 12254953"/>
              <a:gd name="connsiteY4-46" fmla="*/ 2631 h 2186384"/>
              <a:gd name="connsiteX5-47" fmla="*/ 12254953 w 12254953"/>
              <a:gd name="connsiteY5-48" fmla="*/ 2186384 h 2186384"/>
              <a:gd name="connsiteX6-49" fmla="*/ 0 w 12254953"/>
              <a:gd name="connsiteY6-50" fmla="*/ 2186384 h 2186384"/>
              <a:gd name="connsiteX7-51" fmla="*/ 0 w 12254953"/>
              <a:gd name="connsiteY7-52" fmla="*/ 2631 h 2186384"/>
              <a:gd name="connsiteX0-53" fmla="*/ 0 w 12254953"/>
              <a:gd name="connsiteY0-54" fmla="*/ 2631 h 2186384"/>
              <a:gd name="connsiteX1-55" fmla="*/ 5904086 w 12254953"/>
              <a:gd name="connsiteY1-56" fmla="*/ 3629 h 2186384"/>
              <a:gd name="connsiteX2-57" fmla="*/ 6132686 w 12254953"/>
              <a:gd name="connsiteY2-58" fmla="*/ 320054 h 2186384"/>
              <a:gd name="connsiteX3-59" fmla="*/ 6346772 w 12254953"/>
              <a:gd name="connsiteY3-60" fmla="*/ 0 h 2186384"/>
              <a:gd name="connsiteX4-61" fmla="*/ 12254953 w 12254953"/>
              <a:gd name="connsiteY4-62" fmla="*/ 2631 h 2186384"/>
              <a:gd name="connsiteX5-63" fmla="*/ 12254953 w 12254953"/>
              <a:gd name="connsiteY5-64" fmla="*/ 2186384 h 2186384"/>
              <a:gd name="connsiteX6-65" fmla="*/ 0 w 12254953"/>
              <a:gd name="connsiteY6-66" fmla="*/ 2186384 h 2186384"/>
              <a:gd name="connsiteX7-67" fmla="*/ 0 w 12254953"/>
              <a:gd name="connsiteY7-68" fmla="*/ 2631 h 21863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51" y="connsiteY7-52"/>
              </a:cxn>
            </a:cxnLst>
            <a:rect l="l" t="t" r="r" b="b"/>
            <a:pathLst>
              <a:path w="12254953" h="2186384">
                <a:moveTo>
                  <a:pt x="0" y="2631"/>
                </a:moveTo>
                <a:lnTo>
                  <a:pt x="5904086" y="3629"/>
                </a:lnTo>
                <a:lnTo>
                  <a:pt x="6132686" y="320054"/>
                </a:lnTo>
                <a:lnTo>
                  <a:pt x="6346772" y="0"/>
                </a:lnTo>
                <a:lnTo>
                  <a:pt x="12254953" y="2631"/>
                </a:lnTo>
                <a:lnTo>
                  <a:pt x="12254953" y="2186384"/>
                </a:lnTo>
                <a:lnTo>
                  <a:pt x="0" y="2186384"/>
                </a:lnTo>
                <a:lnTo>
                  <a:pt x="0" y="2631"/>
                </a:lnTo>
                <a:close/>
              </a:path>
            </a:pathLst>
          </a:cu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noFill/>
          </a:ln>
          <a:effectLst>
            <a:outerShdw blurRad="1143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570737" y="3313131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8198478" y="2459952"/>
            <a:ext cx="648072" cy="648072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8198603" y="3630382"/>
            <a:ext cx="417028" cy="417028"/>
          </a:xfrm>
          <a:prstGeom prst="ellipse">
            <a:avLst/>
          </a:prstGeom>
          <a:solidFill>
            <a:srgbClr val="32AC9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3645934" y="2855296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3646018" y="1087834"/>
            <a:ext cx="252991" cy="252991"/>
          </a:xfrm>
          <a:prstGeom prst="ellipse">
            <a:avLst/>
          </a:prstGeom>
          <a:solidFill>
            <a:srgbClr val="65BE8B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9200278" y="2086441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84" name=" 184"/>
          <p:cNvSpPr/>
          <p:nvPr/>
        </p:nvSpPr>
        <p:spPr>
          <a:xfrm>
            <a:off x="4337685" y="304800"/>
            <a:ext cx="3747770" cy="374777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14007D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6690850" y="3585917"/>
            <a:ext cx="505983" cy="505983"/>
          </a:xfrm>
          <a:prstGeom prst="ellipse">
            <a:avLst/>
          </a:prstGeom>
          <a:solidFill>
            <a:srgbClr val="D6CF7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1" name="椭圆 80"/>
          <p:cNvSpPr/>
          <p:nvPr/>
        </p:nvSpPr>
        <p:spPr>
          <a:xfrm>
            <a:off x="4213100" y="993187"/>
            <a:ext cx="505983" cy="505983"/>
          </a:xfrm>
          <a:prstGeom prst="ellipse">
            <a:avLst/>
          </a:prstGeom>
          <a:solidFill>
            <a:srgbClr val="58B99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272553" y="1833711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646163" y="2080222"/>
            <a:ext cx="648072" cy="648072"/>
          </a:xfrm>
          <a:prstGeom prst="ellipse">
            <a:avLst/>
          </a:prstGeom>
          <a:solidFill>
            <a:srgbClr val="0B9FAE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272553" y="3523446"/>
            <a:ext cx="252991" cy="252991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4" name="PA_文本框 3"/>
          <p:cNvSpPr txBox="1"/>
          <p:nvPr>
            <p:custDataLst>
              <p:tags r:id="rId1"/>
            </p:custDataLst>
          </p:nvPr>
        </p:nvSpPr>
        <p:spPr>
          <a:xfrm>
            <a:off x="2185506" y="4944008"/>
            <a:ext cx="7864475" cy="76835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4400" b="1" kern="2200" spc="600"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</a:rPr>
              <a:t>项目</a:t>
            </a:r>
            <a:r>
              <a:rPr lang="zh-CN" altLang="en-US" sz="4400" b="1" kern="2200" spc="600" smtClean="0"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</a:rPr>
              <a:t>六 任</a:t>
            </a:r>
            <a:r>
              <a:rPr lang="zh-CN" altLang="en-US" sz="4400" b="1" kern="2200" spc="600"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</a:rPr>
              <a:t>务一</a:t>
            </a:r>
          </a:p>
        </p:txBody>
      </p:sp>
      <p:sp>
        <p:nvSpPr>
          <p:cNvPr id="15" name="文本框 6"/>
          <p:cNvSpPr txBox="1">
            <a:spLocks noChangeArrowheads="1"/>
          </p:cNvSpPr>
          <p:nvPr/>
        </p:nvSpPr>
        <p:spPr bwMode="auto">
          <a:xfrm>
            <a:off x="4779719" y="5816729"/>
            <a:ext cx="26212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 eaLnBrk="1" hangingPunct="1"/>
            <a:r>
              <a:rPr lang="zh-CN" altLang="en-US" sz="24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柿子礼盒主图设计</a:t>
            </a:r>
          </a:p>
        </p:txBody>
      </p:sp>
      <p:sp>
        <p:nvSpPr>
          <p:cNvPr id="84" name="椭圆 83"/>
          <p:cNvSpPr/>
          <p:nvPr/>
        </p:nvSpPr>
        <p:spPr>
          <a:xfrm>
            <a:off x="7973222" y="1498950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32" name="图片 31" descr="log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ldLvl="0" animBg="1"/>
      <p:bldP spid="82" grpId="0" bldLvl="0" animBg="1"/>
      <p:bldP spid="85" grpId="0" bldLvl="0" animBg="1"/>
      <p:bldP spid="86" grpId="0" bldLvl="0" animBg="1"/>
      <p:bldP spid="88" grpId="0" bldLvl="0" animBg="1"/>
      <p:bldP spid="89" grpId="0" bldLvl="0" animBg="1"/>
      <p:bldP spid="90" grpId="0" bldLvl="0" animBg="1"/>
      <p:bldP spid="184" grpId="0" bldLvl="0" animBg="1"/>
      <p:bldP spid="83" grpId="0" bldLvl="0" animBg="1"/>
      <p:bldP spid="81" grpId="0" bldLvl="0" animBg="1"/>
      <p:bldP spid="5" grpId="0" bldLvl="0" animBg="1"/>
      <p:bldP spid="10" grpId="0" bldLvl="0" animBg="1"/>
      <p:bldP spid="11" grpId="0" bldLvl="0" animBg="1"/>
      <p:bldP spid="14" grpId="0" bldLvl="0" animBg="1"/>
      <p:bldP spid="15" grpId="0"/>
      <p:bldP spid="8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110855" y="285750"/>
            <a:ext cx="356870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zh-CN" sz="32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柿子礼盒主图设计</a:t>
            </a:r>
          </a:p>
        </p:txBody>
      </p:sp>
      <p:sp>
        <p:nvSpPr>
          <p:cNvPr id="12" name="矩形 11"/>
          <p:cNvSpPr/>
          <p:nvPr/>
        </p:nvSpPr>
        <p:spPr>
          <a:xfrm>
            <a:off x="1550263" y="3526475"/>
            <a:ext cx="8979775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>
              <a:lnSpc>
                <a:spcPct val="20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04800">
              <a:lnSpc>
                <a:spcPct val="200000"/>
              </a:lnSpc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935990" y="1292860"/>
            <a:ext cx="3396615" cy="760631"/>
            <a:chOff x="1232900" y="2076831"/>
            <a:chExt cx="2468880" cy="760409"/>
          </a:xfrm>
        </p:grpSpPr>
        <p:sp>
          <p:nvSpPr>
            <p:cNvPr id="3" name="圆角矩形 2"/>
            <p:cNvSpPr/>
            <p:nvPr/>
          </p:nvSpPr>
          <p:spPr>
            <a:xfrm>
              <a:off x="1447062" y="2076831"/>
              <a:ext cx="2040556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232900" y="2130691"/>
              <a:ext cx="2468880" cy="706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zh-CN" altLang="en-US" sz="2000" b="1" i="0" u="none" strike="noStrike" cap="none" normalizeH="0" baseline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项目实施</a:t>
              </a:r>
            </a:p>
            <a:p>
              <a:pPr algn="ctr"/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935990" y="2333625"/>
            <a:ext cx="5254625" cy="35483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）单击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文件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”|“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新建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命令，在弹出的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新建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对话框中设置各项参数，然后单击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创建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按钮，建立一张高度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800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和宽度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800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像素的白色画布，如图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6-1-1 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左所示。选择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油漆桶工具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，将背景填充为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RGB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187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49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27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6-1-1 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右所示。</a:t>
            </a:r>
          </a:p>
        </p:txBody>
      </p:sp>
      <p:pic>
        <p:nvPicPr>
          <p:cNvPr id="175" name="图片 17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7490" y="2650490"/>
            <a:ext cx="2546985" cy="1569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图片 17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1325" y="2638425"/>
            <a:ext cx="2546350" cy="158178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8128000" y="456819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6-1-1 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填充背景颜色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110855" y="285750"/>
            <a:ext cx="356870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zh-CN" sz="32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柿子礼盒主图设计</a:t>
            </a:r>
          </a:p>
        </p:txBody>
      </p:sp>
      <p:sp>
        <p:nvSpPr>
          <p:cNvPr id="12" name="矩形 11"/>
          <p:cNvSpPr/>
          <p:nvPr/>
        </p:nvSpPr>
        <p:spPr>
          <a:xfrm>
            <a:off x="1550263" y="3526475"/>
            <a:ext cx="8979775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>
              <a:lnSpc>
                <a:spcPct val="20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04800">
              <a:lnSpc>
                <a:spcPct val="200000"/>
              </a:lnSpc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1332865" y="2319020"/>
            <a:ext cx="4179570" cy="35483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圆角矩形工具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，绘制一个半径为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像素的圆角矩形，填充色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RGB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250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237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216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）描边颜色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RGB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255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177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像素如图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6-1-2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941695" y="448056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6-1-2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新建圆角矩形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</a:p>
        </p:txBody>
      </p:sp>
      <p:pic>
        <p:nvPicPr>
          <p:cNvPr id="238" name="图片 2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2435" y="2012315"/>
            <a:ext cx="3174365" cy="2007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图片 2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10015" y="2012315"/>
            <a:ext cx="1771015" cy="20574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8686800" y="448056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6-1-3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减去顶层形状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110855" y="285750"/>
            <a:ext cx="356870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zh-CN" sz="32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柿子礼盒主图设计</a:t>
            </a:r>
          </a:p>
        </p:txBody>
      </p:sp>
      <p:sp>
        <p:nvSpPr>
          <p:cNvPr id="12" name="矩形 11"/>
          <p:cNvSpPr/>
          <p:nvPr/>
        </p:nvSpPr>
        <p:spPr>
          <a:xfrm>
            <a:off x="1550263" y="3526475"/>
            <a:ext cx="8979775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>
              <a:lnSpc>
                <a:spcPct val="20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04800">
              <a:lnSpc>
                <a:spcPct val="200000"/>
              </a:lnSpc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1060450" y="2277745"/>
            <a:ext cx="5254625" cy="35483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）属性栏单击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操作路径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，改为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减去顶层形状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6-1-3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所示。在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圆角矩形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图层中使用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椭圆工具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绘制两个⚪，如图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6-1-4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813675" y="507174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6-1-4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绘制椭圆</a:t>
            </a:r>
          </a:p>
        </p:txBody>
      </p:sp>
      <p:pic>
        <p:nvPicPr>
          <p:cNvPr id="332" name="图片 3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9775" y="1513205"/>
            <a:ext cx="3440430" cy="31724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110855" y="285750"/>
            <a:ext cx="356870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zh-CN" sz="32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柿子礼盒主图设计</a:t>
            </a:r>
          </a:p>
        </p:txBody>
      </p:sp>
      <p:sp>
        <p:nvSpPr>
          <p:cNvPr id="12" name="矩形 11"/>
          <p:cNvSpPr/>
          <p:nvPr/>
        </p:nvSpPr>
        <p:spPr>
          <a:xfrm>
            <a:off x="1550263" y="3526475"/>
            <a:ext cx="8979775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>
              <a:lnSpc>
                <a:spcPct val="20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04800">
              <a:lnSpc>
                <a:spcPct val="200000"/>
              </a:lnSpc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673100" y="2333625"/>
            <a:ext cx="5254625" cy="35483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）单击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文件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”|“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打开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命令，在弹出的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打开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对话框中选择素材存储位置，选择商品素材，然后单击打开。选择摩棒工具，在空白处单击，按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“Shift+Ctrl+I”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进行反选，拖入画布中，按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“Ctrl+T”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调整选区大小，按回车确定位置，如图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6-1-5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615555" y="557530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6-1-5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添加素材</a:t>
            </a:r>
          </a:p>
        </p:txBody>
      </p:sp>
      <p:pic>
        <p:nvPicPr>
          <p:cNvPr id="335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4115" y="2096770"/>
            <a:ext cx="4706620" cy="3093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110855" y="285750"/>
            <a:ext cx="356870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zh-CN" sz="32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柿子礼盒主图设计</a:t>
            </a:r>
          </a:p>
        </p:txBody>
      </p:sp>
      <p:sp>
        <p:nvSpPr>
          <p:cNvPr id="12" name="矩形 11"/>
          <p:cNvSpPr/>
          <p:nvPr/>
        </p:nvSpPr>
        <p:spPr>
          <a:xfrm>
            <a:off x="1550263" y="3526475"/>
            <a:ext cx="8979775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>
              <a:lnSpc>
                <a:spcPct val="20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04800">
              <a:lnSpc>
                <a:spcPct val="200000"/>
              </a:lnSpc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472440" y="2207260"/>
            <a:ext cx="5254625" cy="35483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自定义形状工具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属性栏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形状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封印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，绘制一个封印，选择横排文字工具，在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封印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形状中输入文字，并适当调整行距，字体大小如图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6-1-6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813675" y="515366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6-1-6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输入文字</a:t>
            </a:r>
          </a:p>
        </p:txBody>
      </p:sp>
      <p:pic>
        <p:nvPicPr>
          <p:cNvPr id="343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8905" y="1380490"/>
            <a:ext cx="5084445" cy="33407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110855" y="285750"/>
            <a:ext cx="356870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zh-CN" sz="32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柿子礼盒主图设计</a:t>
            </a:r>
          </a:p>
        </p:txBody>
      </p:sp>
      <p:sp>
        <p:nvSpPr>
          <p:cNvPr id="12" name="矩形 11"/>
          <p:cNvSpPr/>
          <p:nvPr/>
        </p:nvSpPr>
        <p:spPr>
          <a:xfrm>
            <a:off x="1550263" y="3526475"/>
            <a:ext cx="8979775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>
              <a:lnSpc>
                <a:spcPct val="20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04800">
              <a:lnSpc>
                <a:spcPct val="200000"/>
              </a:lnSpc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615315" y="2117725"/>
            <a:ext cx="5254625" cy="35483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圆角矩形工具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，绘制一个半径为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像素的圆角矩形，填充色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RGB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187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49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27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）描边颜色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RGB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250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178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138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像素。</a:t>
            </a:r>
          </a:p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方法一：单击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编辑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”|“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变换路径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中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斜切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命令，将圆角矩形路径变换，如图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6-1-7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左所示。</a:t>
            </a:r>
          </a:p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方法二：选择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直接选择工具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，在圆角矩形中拖拽锚点，如图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6-1-7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右所示。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693660" y="521208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6-1-7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编辑形状</a:t>
            </a:r>
          </a:p>
        </p:txBody>
      </p:sp>
      <p:pic>
        <p:nvPicPr>
          <p:cNvPr id="347" name="图片 10"/>
          <p:cNvPicPr>
            <a:picLocks noChangeAspect="1"/>
          </p:cNvPicPr>
          <p:nvPr/>
        </p:nvPicPr>
        <p:blipFill>
          <a:blip r:embed="rId4"/>
          <a:srcRect l="8787" r="8787"/>
          <a:stretch>
            <a:fillRect/>
          </a:stretch>
        </p:blipFill>
        <p:spPr>
          <a:xfrm>
            <a:off x="5995670" y="2099945"/>
            <a:ext cx="2818130" cy="2818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图片 9"/>
          <p:cNvPicPr>
            <a:picLocks noChangeAspect="1"/>
          </p:cNvPicPr>
          <p:nvPr/>
        </p:nvPicPr>
        <p:blipFill>
          <a:blip r:embed="rId5"/>
          <a:srcRect l="11891" r="11891"/>
          <a:stretch>
            <a:fillRect/>
          </a:stretch>
        </p:blipFill>
        <p:spPr>
          <a:xfrm>
            <a:off x="9008745" y="2117725"/>
            <a:ext cx="2748915" cy="27489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110855" y="285750"/>
            <a:ext cx="356870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zh-CN" sz="32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柿子礼盒主图设计</a:t>
            </a:r>
          </a:p>
        </p:txBody>
      </p:sp>
      <p:sp>
        <p:nvSpPr>
          <p:cNvPr id="12" name="矩形 11"/>
          <p:cNvSpPr/>
          <p:nvPr/>
        </p:nvSpPr>
        <p:spPr>
          <a:xfrm>
            <a:off x="1550263" y="3526475"/>
            <a:ext cx="8979775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>
              <a:lnSpc>
                <a:spcPct val="20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04800">
              <a:lnSpc>
                <a:spcPct val="200000"/>
              </a:lnSpc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501015" y="2160905"/>
            <a:ext cx="5254625" cy="35483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）在圆角矩形中使用横排文字工具输入文字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莱西柿子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，添加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图层样式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”|“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渐变叠加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。单击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文件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”|“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打开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命令，在弹出的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打开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对话框中选择素材标识，扣取标识放入，如图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6-1-8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709535" y="5340985"/>
            <a:ext cx="32327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6-1-8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添加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logo</a:t>
            </a:r>
          </a:p>
        </p:txBody>
      </p:sp>
      <p:pic>
        <p:nvPicPr>
          <p:cNvPr id="349" name="图片 12" descr="/private/var/folders/ls/622v7rrj73x7rwrcy2v09chw0000gn/T/com.kingsoft.wpsoffice.mac/photoeditapp/20250113190041/temp.pngte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1050" y="1497965"/>
            <a:ext cx="5426075" cy="3571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灰商务工作汇报PPT模板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自定义 3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B9FAE"/>
      </a:accent1>
      <a:accent2>
        <a:srgbClr val="89CA7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pqa2zoz">
      <a:majorFont>
        <a:latin typeface="iekie jianheiti"/>
        <a:ea typeface="iekie jianheiti"/>
        <a:cs typeface=""/>
      </a:majorFont>
      <a:minorFont>
        <a:latin typeface="iekie jianheiti"/>
        <a:ea typeface="iekie jian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873</Words>
  <Application>Microsoft Office PowerPoint</Application>
  <PresentationFormat>宽屏</PresentationFormat>
  <Paragraphs>60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iekie jianheiti</vt:lpstr>
      <vt:lpstr>zihun59hao-chuangcuhei</vt:lpstr>
      <vt:lpstr>等线</vt:lpstr>
      <vt:lpstr>宋体</vt:lpstr>
      <vt:lpstr>微软雅黑</vt:lpstr>
      <vt:lpstr>印品黑体</vt:lpstr>
      <vt:lpstr>Arial</vt:lpstr>
      <vt:lpstr>Calibri</vt:lpstr>
      <vt:lpstr>Times New Roman</vt:lpstr>
      <vt:lpstr>Office 主题​​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蓝灰商务工作汇报PPT模板1</dc:title>
  <dc:creator>andy</dc:creator>
  <cp:lastModifiedBy>tf</cp:lastModifiedBy>
  <cp:revision>524</cp:revision>
  <dcterms:created xsi:type="dcterms:W3CDTF">2019-04-09T06:58:00Z</dcterms:created>
  <dcterms:modified xsi:type="dcterms:W3CDTF">2025-02-24T07:49:31Z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969A51EC9044413195F04F1C4EAD4740_12</vt:lpwstr>
  </property>
</Properties>
</file>